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7"/>
  </p:notesMasterIdLst>
  <p:handoutMasterIdLst>
    <p:handoutMasterId r:id="rId28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86" r:id="rId13"/>
    <p:sldId id="287" r:id="rId14"/>
    <p:sldId id="283" r:id="rId15"/>
    <p:sldId id="268" r:id="rId16"/>
    <p:sldId id="29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70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94624" autoAdjust="0"/>
  </p:normalViewPr>
  <p:slideViewPr>
    <p:cSldViewPr snapToGrid="0" showGuides="1">
      <p:cViewPr>
        <p:scale>
          <a:sx n="130" d="100"/>
          <a:sy n="130" d="100"/>
        </p:scale>
        <p:origin x="208" y="376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83.png"/><Relationship Id="rId7" Type="http://schemas.openxmlformats.org/officeDocument/2006/relationships/image" Target="../media/image4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83" y="4400550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1587500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11189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20" grpId="0"/>
      <p:bldP spid="2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BCC88161-A24A-BBFC-05AF-935FD8671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9166583" y="514210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50D139-803B-C27E-5A0C-CFA531A27433}"/>
              </a:ext>
            </a:extLst>
          </p:cNvPr>
          <p:cNvCxnSpPr/>
          <p:nvPr/>
        </p:nvCxnSpPr>
        <p:spPr>
          <a:xfrm>
            <a:off x="10494746" y="4756765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4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5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*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6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7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886</Words>
  <Application>Microsoft Macintosh PowerPoint</Application>
  <PresentationFormat>Widescreen</PresentationFormat>
  <Paragraphs>328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Show reaction diagrams for the ones I had data on initially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2023-04-27T14:53:15Z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